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8" r:id="rId3"/>
    <p:sldId id="257" r:id="rId4"/>
    <p:sldId id="259" r:id="rId5"/>
    <p:sldId id="260" r:id="rId6"/>
    <p:sldId id="261" r:id="rId7"/>
    <p:sldId id="264" r:id="rId8"/>
    <p:sldId id="262" r:id="rId9"/>
    <p:sldId id="263" r:id="rId10"/>
    <p:sldId id="266" r:id="rId11"/>
    <p:sldId id="267" r:id="rId12"/>
    <p:sldId id="268" r:id="rId13"/>
    <p:sldId id="269" r:id="rId14"/>
    <p:sldId id="272" r:id="rId15"/>
    <p:sldId id="270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876" autoAdjust="0"/>
  </p:normalViewPr>
  <p:slideViewPr>
    <p:cSldViewPr>
      <p:cViewPr varScale="1">
        <p:scale>
          <a:sx n="92" d="100"/>
          <a:sy n="92" d="100"/>
        </p:scale>
        <p:origin x="456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Приобщение дошкольников к чтению в кругу семьи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371600" y="4149080"/>
            <a:ext cx="6400800" cy="1512168"/>
          </a:xfrm>
        </p:spPr>
        <p:txBody>
          <a:bodyPr>
            <a:normAutofit fontScale="85000" lnSpcReduction="20000"/>
          </a:bodyPr>
          <a:lstStyle/>
          <a:p>
            <a:r>
              <a:rPr lang="ru-RU" sz="2800" dirty="0"/>
              <a:t>Составитель:</a:t>
            </a:r>
          </a:p>
          <a:p>
            <a:r>
              <a:rPr lang="ru-RU" sz="2800" dirty="0"/>
              <a:t>Потапова Анна Витальевна</a:t>
            </a:r>
          </a:p>
          <a:p>
            <a:r>
              <a:rPr lang="ru-RU" sz="2800" dirty="0"/>
              <a:t>ГБОУ СОШ №2093 им. А. Н. Савельева</a:t>
            </a:r>
          </a:p>
          <a:p>
            <a:r>
              <a:rPr lang="ru-RU" sz="2800" dirty="0"/>
              <a:t>Г. Москва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689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3528" y="1581795"/>
            <a:ext cx="77312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дошкольника к книге</a:t>
            </a:r>
          </a:p>
        </p:txBody>
      </p:sp>
    </p:spTree>
    <p:extLst>
      <p:ext uri="{BB962C8B-B14F-4D97-AF65-F5344CB8AC3E}">
        <p14:creationId xmlns:p14="http://schemas.microsoft.com/office/powerpoint/2010/main" val="1679742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2251"/>
            <a:ext cx="9144000" cy="5949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98476" y="14514"/>
            <a:ext cx="6347048" cy="730087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/>
              <a:t>Чтение – вот лучшее учение</a:t>
            </a:r>
            <a:br>
              <a:rPr lang="ru-RU" dirty="0"/>
            </a:br>
            <a:r>
              <a:rPr lang="ru-RU" sz="2700" b="1" dirty="0"/>
              <a:t>А. С. Пушкин</a:t>
            </a:r>
          </a:p>
        </p:txBody>
      </p:sp>
    </p:spTree>
    <p:extLst>
      <p:ext uri="{BB962C8B-B14F-4D97-AF65-F5344CB8AC3E}">
        <p14:creationId xmlns:p14="http://schemas.microsoft.com/office/powerpoint/2010/main" val="162645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1196752"/>
            <a:ext cx="6000750" cy="5661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Заголовок 1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Как привить любовь к книге ребенку дошкольного возраста?</a:t>
            </a:r>
          </a:p>
        </p:txBody>
      </p:sp>
      <p:sp>
        <p:nvSpPr>
          <p:cNvPr id="9" name="Текст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/>
              <a:t>Если с детства у ребенка не воспитать  </a:t>
            </a:r>
          </a:p>
          <a:p>
            <a:pPr marL="0" indent="0">
              <a:buNone/>
            </a:pPr>
            <a:r>
              <a:rPr lang="ru-RU" sz="2000" b="1" dirty="0"/>
              <a:t>любовь к книге, если чтение не стало его </a:t>
            </a:r>
          </a:p>
          <a:p>
            <a:pPr marL="0" indent="0">
              <a:buNone/>
            </a:pPr>
            <a:r>
              <a:rPr lang="ru-RU" sz="2000" b="1" dirty="0"/>
              <a:t>духовной потребностью на всю жизнь  -</a:t>
            </a:r>
          </a:p>
          <a:p>
            <a:pPr marL="0" indent="0">
              <a:buNone/>
            </a:pPr>
            <a:r>
              <a:rPr lang="ru-RU" sz="2000" b="1" dirty="0"/>
              <a:t>в годы отрочества душа подростка </a:t>
            </a:r>
          </a:p>
          <a:p>
            <a:pPr marL="0" indent="0">
              <a:buNone/>
            </a:pPr>
            <a:r>
              <a:rPr lang="ru-RU" sz="2000" b="1" dirty="0"/>
              <a:t>будет пустой, на свет божий </a:t>
            </a:r>
          </a:p>
          <a:p>
            <a:pPr marL="0" indent="0">
              <a:buNone/>
            </a:pPr>
            <a:r>
              <a:rPr lang="ru-RU" sz="2000" b="1" dirty="0"/>
              <a:t>выползает, как будто неизвестно</a:t>
            </a:r>
          </a:p>
          <a:p>
            <a:pPr marL="0" indent="0">
              <a:buNone/>
            </a:pPr>
            <a:r>
              <a:rPr lang="ru-RU" sz="2000" b="1" dirty="0"/>
              <a:t>откуда взявшееся, плохое.</a:t>
            </a:r>
          </a:p>
          <a:p>
            <a:pPr marL="0" indent="0">
              <a:buNone/>
            </a:pPr>
            <a:r>
              <a:rPr lang="ru-RU" sz="2000" b="1" dirty="0"/>
              <a:t>      В. А. Сухомлинский</a:t>
            </a:r>
          </a:p>
        </p:txBody>
      </p:sp>
    </p:spTree>
    <p:extLst>
      <p:ext uri="{BB962C8B-B14F-4D97-AF65-F5344CB8AC3E}">
        <p14:creationId xmlns:p14="http://schemas.microsoft.com/office/powerpoint/2010/main" val="2209059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half" idx="4294967295"/>
          </p:nvPr>
        </p:nvSpPr>
        <p:spPr>
          <a:xfrm>
            <a:off x="251520" y="5805488"/>
            <a:ext cx="8892480" cy="1052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/>
              <a:t>В нашу жизнь прочно вошел мир компьютерных технологий. Взрослые свой досуг часами проводят в интернете, зачастую привлекая и своих детей.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3048"/>
            <a:ext cx="9144000" cy="546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5847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" y="-603448"/>
            <a:ext cx="9187543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Текст 9"/>
          <p:cNvSpPr>
            <a:spLocks noGrp="1"/>
          </p:cNvSpPr>
          <p:nvPr>
            <p:ph type="body" sz="half" idx="4294967295"/>
          </p:nvPr>
        </p:nvSpPr>
        <p:spPr>
          <a:xfrm>
            <a:off x="0" y="4365625"/>
            <a:ext cx="9144000" cy="24923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Длительное сидение за компьютером приводит в напряжение тело и детскую психику. Ребенок быстро переутомляется, становится беспокойным и рассеянным, а после 20 минут наступает подавление деятельности центральной нервной системы. Детский кругозор ссужается. Ребенок не способен фантазировать и воображать, увиденное воплощает в реальность. Развивается детская агрессия и жестокость. Интернет и компьютерные игры лишают ребенка настоящего детства.</a:t>
            </a:r>
          </a:p>
        </p:txBody>
      </p:sp>
    </p:spTree>
    <p:extLst>
      <p:ext uri="{BB962C8B-B14F-4D97-AF65-F5344CB8AC3E}">
        <p14:creationId xmlns:p14="http://schemas.microsoft.com/office/powerpoint/2010/main" val="686712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-1" y="5373216"/>
            <a:ext cx="9143999" cy="1484784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000" b="1" dirty="0"/>
              <a:t>А ведь когда-то мы были самой читающей страной в мире.  Что же случилось? Все очень просто. Чтение книг – это труд! Попадая в мир  художественного произведения, человек размышляет,  думает, воображает.  А высокотехнологическое электронное устройство просто развлекает нас. Мы часами сидим и смотрим в монитор.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5373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1786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63688" y="620688"/>
            <a:ext cx="5486400" cy="4114800"/>
          </a:xfrm>
        </p:spPr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367338"/>
            <a:ext cx="9144000" cy="1490662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/>
              <a:t>В старину наши прабабушки у колыбели  внучат читали сказки, рассказывали  </a:t>
            </a:r>
            <a:r>
              <a:rPr lang="ru-RU" sz="2000" b="1" dirty="0" err="1"/>
              <a:t>потешки</a:t>
            </a:r>
            <a:r>
              <a:rPr lang="ru-RU" sz="2000" b="1" dirty="0"/>
              <a:t> и прибаутки, пели песни. Ребенок  еще не умел ходить, а  уже проявлял интерес к услышанному:  радостно жестикулировал ручками и пытался произнести слова. </a:t>
            </a:r>
          </a:p>
          <a:p>
            <a:pPr algn="just"/>
            <a:endParaRPr lang="ru-RU" sz="2000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544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7602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457824"/>
            <a:ext cx="9144000" cy="1400176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/>
              <a:t>Прививать любовь  к художественному слову, уважение к книге – это основание для воспитания будущего взрослого талантливого читателя и интеллектуально – развитого человека.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5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2727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734050"/>
            <a:ext cx="9144000" cy="1123950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000" b="1" dirty="0"/>
              <a:t>Огромное значение придается выбору книг. Главное – иллюстрация! Книга должна соответствовать возрасту ребенка, рассчитана на длительное рассматривание, чтобы у ребенка возникало желание возвращаться к ней снова и снова.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3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915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733256"/>
            <a:ext cx="9144000" cy="1008112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/>
              <a:t>Текст должен быть рядом с иллюстрацией, достаточно крупным и однокомпонентным. Это поможет глубже понять прочитанное.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001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976938"/>
            <a:ext cx="9144000" cy="881061"/>
          </a:xfrm>
        </p:spPr>
        <p:txBody>
          <a:bodyPr>
            <a:normAutofit/>
          </a:bodyPr>
          <a:lstStyle/>
          <a:p>
            <a:r>
              <a:rPr lang="ru-RU" sz="2000" b="1" dirty="0"/>
              <a:t>Расскажите  детям о детской библиотеке, запишитесь в нее. Регулярно берите книги для семейного чтения.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90782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367338"/>
            <a:ext cx="9144000" cy="1490662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/>
              <a:t>Ежедневно читайте  детям  детские книги, обсуждайте прочитанное, помогайте детям составлять рассказ по иллюстрациям. Регулярно разучивайте стихотворения.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19987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987929"/>
            <a:ext cx="9144000" cy="760335"/>
          </a:xfrm>
        </p:spPr>
        <p:txBody>
          <a:bodyPr>
            <a:normAutofit/>
          </a:bodyPr>
          <a:lstStyle/>
          <a:p>
            <a:r>
              <a:rPr lang="ru-RU" sz="2000" b="1" dirty="0"/>
              <a:t>Распределяйте роли (чтение с папой)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54"/>
            <a:ext cx="9187543" cy="597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32918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5589240"/>
            <a:ext cx="9144000" cy="1268760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/>
              <a:t>Таким образом, можно твердо утверждать, что приобщая детей к книге, мы развиваем не только моральные и нравственные качества, но и психологические.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4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1215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6093296"/>
            <a:ext cx="9144000" cy="764704"/>
          </a:xfrm>
        </p:spPr>
        <p:txBody>
          <a:bodyPr>
            <a:normAutofit/>
          </a:bodyPr>
          <a:lstStyle/>
          <a:p>
            <a:r>
              <a:rPr lang="ru-RU" sz="2000" b="1" dirty="0"/>
              <a:t>  Познакомьте с простыми правилами бережного отношения к книге.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92454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Users\Домашний\Desktop\5140536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550"/>
            <a:ext cx="9144000" cy="688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915816" y="116632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Советы родителям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5576" y="639852"/>
            <a:ext cx="830060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000" b="1" dirty="0"/>
              <a:t>Учитывайте возраст ребенка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/>
              <a:t>Читайте произведения выразительно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/>
              <a:t>Прививайте бережное отношение к книге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/>
              <a:t>Не читайте книгу наспех или вместе с какими-то домашними делами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/>
              <a:t>Не принуждайте ребенка к  чтению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/>
              <a:t>Не смотрите на часы во время чтения книги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/>
              <a:t>Отведите время ежедневного чтения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/>
              <a:t>Привлекайте к чтению всех членов семьи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/>
              <a:t>Посмотрите список литературы, соответствующий возрасту ребенка</a:t>
            </a:r>
          </a:p>
        </p:txBody>
      </p:sp>
    </p:spTree>
    <p:extLst>
      <p:ext uri="{BB962C8B-B14F-4D97-AF65-F5344CB8AC3E}">
        <p14:creationId xmlns:p14="http://schemas.microsoft.com/office/powerpoint/2010/main" val="34647745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701</TotalTime>
  <Words>480</Words>
  <Application>Microsoft Office PowerPoint</Application>
  <PresentationFormat>Экран (4:3)</PresentationFormat>
  <Paragraphs>38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Тема Office</vt:lpstr>
      <vt:lpstr>Приобщение дошкольников к чтению в кругу семьи</vt:lpstr>
      <vt:lpstr>Чтение – вот лучшее учение А. С. Пушкин</vt:lpstr>
      <vt:lpstr>Как привить любовь к книге ребенку дошкольного возраста?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Чтение – вот лучшее учение.</dc:title>
  <dc:creator>Анютка</dc:creator>
  <cp:lastModifiedBy>Сергей</cp:lastModifiedBy>
  <cp:revision>39</cp:revision>
  <dcterms:created xsi:type="dcterms:W3CDTF">2015-09-13T06:09:23Z</dcterms:created>
  <dcterms:modified xsi:type="dcterms:W3CDTF">2018-10-30T11:03:28Z</dcterms:modified>
</cp:coreProperties>
</file>